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5" r:id="rId8"/>
    <p:sldId id="260" r:id="rId9"/>
    <p:sldId id="266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BCE1-F0AA-A059-2B25-E7AC2C784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319314"/>
            <a:ext cx="8637073" cy="158205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SIGN LANGUAGE RECOGNIZATION USING MACHINE LEARNING</a:t>
            </a:r>
            <a:endParaRPr lang="en-PK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E68B1-9F84-390B-3793-59F04B821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4914" y="3777342"/>
            <a:ext cx="9815031" cy="221705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 SUBMITTED BY:</a:t>
            </a:r>
          </a:p>
          <a:p>
            <a:r>
              <a:rPr lang="en-US" b="1" dirty="0"/>
              <a:t>                             UMAIRA BIBI</a:t>
            </a:r>
          </a:p>
          <a:p>
            <a:r>
              <a:rPr lang="en-US" b="1" dirty="0"/>
              <a:t>                             AYESHA QAYYUM</a:t>
            </a:r>
          </a:p>
          <a:p>
            <a:r>
              <a:rPr lang="en-US" b="1" dirty="0"/>
              <a:t>                             AIMEN NISA</a:t>
            </a:r>
          </a:p>
          <a:p>
            <a:r>
              <a:rPr lang="en-US" b="1" dirty="0"/>
              <a:t>                             MALAIKA </a:t>
            </a:r>
            <a:endParaRPr lang="en-PK" b="1" dirty="0"/>
          </a:p>
        </p:txBody>
      </p:sp>
    </p:spTree>
    <p:extLst>
      <p:ext uri="{BB962C8B-B14F-4D97-AF65-F5344CB8AC3E}">
        <p14:creationId xmlns:p14="http://schemas.microsoft.com/office/powerpoint/2010/main" val="78044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1CA5-907C-A5DE-B93E-62B39C5B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SCREENSHOT</a:t>
            </a:r>
            <a:endParaRPr lang="en-PK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7F8027B-807C-12C8-2E5D-3B8B458B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522" y="4287450"/>
            <a:ext cx="2505425" cy="514422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CA01A846-DF3E-ACE2-9E79-63FE67D0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311" y="3291113"/>
            <a:ext cx="2114845" cy="101931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0ACFCCA-328C-D490-A500-1E775C5A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311" y="2769987"/>
            <a:ext cx="2295845" cy="514422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5F343993-BB8F-EFB3-EE59-ED27491B8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125" y="2248385"/>
            <a:ext cx="2257740" cy="495369"/>
          </a:xfrm>
          <a:prstGeom prst="rect">
            <a:avLst/>
          </a:prstGeom>
        </p:spPr>
      </p:pic>
      <p:pic>
        <p:nvPicPr>
          <p:cNvPr id="17" name="Content Placeholder 16" descr="A picture containing text&#10;&#10;Description automatically generated">
            <a:extLst>
              <a:ext uri="{FF2B5EF4-FFF2-40B4-BE49-F238E27FC236}">
                <a16:creationId xmlns:a16="http://schemas.microsoft.com/office/drawing/2014/main" id="{4473012E-217F-BA97-A081-FAE35F0A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88231" y="4828105"/>
            <a:ext cx="2353003" cy="562053"/>
          </a:xfrm>
        </p:spPr>
      </p:pic>
    </p:spTree>
    <p:extLst>
      <p:ext uri="{BB962C8B-B14F-4D97-AF65-F5344CB8AC3E}">
        <p14:creationId xmlns:p14="http://schemas.microsoft.com/office/powerpoint/2010/main" val="393749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B8D8-FF9D-A692-8806-08AB92EA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 VIDEO LINK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F1D54-8D1F-08A1-A7F3-E05E6D26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https://youtu.be/md6y62tmyCw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8519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6CD7-478F-783A-4341-55DCCFD7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B5B5-B493-C070-F129-14CC12900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P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the sign language recognition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project,</a:t>
            </a:r>
            <a:r>
              <a:rPr lang="en-P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create a sign detector which detect the movement of hand and their fi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ngers</a:t>
            </a:r>
            <a:r>
              <a:rPr lang="en-P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project is very helpful to deaf peoples.</a:t>
            </a:r>
            <a:r>
              <a:rPr lang="en-PK" sz="1800" dirty="0">
                <a:latin typeface="Consolas" panose="020B0609020204030204" pitchFamily="49" charset="0"/>
                <a:cs typeface="Arial" panose="020B0604020202020204" pitchFamily="34" charset="0"/>
              </a:rPr>
              <a:t> </a:t>
            </a:r>
          </a:p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6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4303-1D73-0D80-FA3C-91974B7E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A8E12-8669-6037-7135-D25AAEC7C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convolutional neural network (CNN) is a deep learning algorithm specifically designed to process image data. Convoluted neural networks are used in image recognition and processing. our project is based on image processing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why we choose it.</a:t>
            </a:r>
          </a:p>
          <a:p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9388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59CE-2840-2067-A9E4-23D6BAF9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99EA-A534-6EB4-3668-D791D7332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creating the data</a:t>
            </a:r>
          </a:p>
          <a:p>
            <a:r>
              <a:rPr lang="en-P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the </a:t>
            </a:r>
            <a:r>
              <a:rPr lang="en-PK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cnn</a:t>
            </a:r>
            <a:r>
              <a:rPr lang="en-P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the captured data</a:t>
            </a:r>
          </a:p>
          <a:p>
            <a:r>
              <a:rPr lang="en-P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predicting data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1892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3628-085C-96E2-C99B-0C0ED877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 RUN OF ALGORITHM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D0496-FDEF-D2DC-09E6-124931C12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our code it  the initial Conv2D layer take live feed image through camera and the final completely linked layer gives us result as like , dislike, forward, right, left output. it train the model according to hand landmark model.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Landmark Model: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palm detection over the whole image our subsequent hand landmark model performs precise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localization of 21 3D hand-knuckle coordinates inside the detected hand regions via regression, that is direct coordinate prediction. The model learns a consistent internal hand pose representation and is robust even to partially visible hands and self-occlusions.</a:t>
            </a:r>
          </a:p>
          <a:p>
            <a:endParaRPr lang="en-PK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C1061BE-FB6A-36EC-E69A-C9679F64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26" y="175525"/>
            <a:ext cx="3005136" cy="17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3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9D07-DAB1-371B-7590-05F82EB3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 RUN OF ALGORITHM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F54AE-82B7-1E8A-2A0B-A9909FC81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finger we can easily tell if it is up or down by comparing y coordinate of fingertip landmark and finger pip landmark. for fingers we compare the y coordinate point. TIP point&gt; middle point than finger is above otherwise it is down.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for the thumb scenario will be  different we compare the x coordinate of Thumb TIP landmark and x coordinate of Thumb MCP and condition vary according to right and left hand.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right hand thumb whenever thumb open x coordinate of THUMB_TIP &lt;THUMB_MCP.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2502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014C-76E4-AE64-A78B-829BA156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DRY RUN OF ALGORITHM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9B620-457E-F192-F229-EAEE45E8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left x coordinate of THUMB_TIP&gt;THUMB_MCP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this concept, we compare the fingers and thumb and find out the result for like ,dislike,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3702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A3E1-B6C8-902B-BF6C-5673502B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TECHNOLOGIES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45D1A-14A0-0EA9-2E45-6DDE3B41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 platform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0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E721-1196-56BB-0D52-FD13B436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SCREENSHOT</a:t>
            </a:r>
            <a:endParaRPr lang="en-PK" dirty="0"/>
          </a:p>
        </p:txBody>
      </p:sp>
      <p:pic>
        <p:nvPicPr>
          <p:cNvPr id="23" name="Content Placeholder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2991443-A1F0-9621-1D2C-9A09315B0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43" t="15428" r="52560" b="13379"/>
          <a:stretch/>
        </p:blipFill>
        <p:spPr>
          <a:xfrm>
            <a:off x="1124263" y="1978701"/>
            <a:ext cx="2423410" cy="2455920"/>
          </a:xfrm>
        </p:spPr>
      </p:pic>
      <p:pic>
        <p:nvPicPr>
          <p:cNvPr id="27" name="Picture 2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4DED5A-5668-CFE9-1EFC-2D49CF09E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4" t="20276" r="48422" b="20481"/>
          <a:stretch/>
        </p:blipFill>
        <p:spPr>
          <a:xfrm>
            <a:off x="3694419" y="1982330"/>
            <a:ext cx="2677353" cy="2455920"/>
          </a:xfrm>
          <a:prstGeom prst="rect">
            <a:avLst/>
          </a:prstGeom>
        </p:spPr>
      </p:pic>
      <p:pic>
        <p:nvPicPr>
          <p:cNvPr id="31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57615B-ABB7-4272-F92D-2DEEB98639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06" t="17470" r="45901" b="19547"/>
          <a:stretch/>
        </p:blipFill>
        <p:spPr>
          <a:xfrm>
            <a:off x="6518518" y="1853754"/>
            <a:ext cx="2677353" cy="2580867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B61137-240A-1E01-546D-9095230E4C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19" t="18345" r="42706" b="16268"/>
          <a:stretch/>
        </p:blipFill>
        <p:spPr>
          <a:xfrm>
            <a:off x="9195871" y="1853753"/>
            <a:ext cx="2677353" cy="2580867"/>
          </a:xfrm>
          <a:prstGeom prst="rect">
            <a:avLst/>
          </a:prstGeom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BC917B-3157-3B14-6C61-87DFEE92AC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33" t="17494" r="42583" b="19439"/>
          <a:stretch/>
        </p:blipFill>
        <p:spPr>
          <a:xfrm>
            <a:off x="1197636" y="4434620"/>
            <a:ext cx="2423410" cy="1842244"/>
          </a:xfrm>
          <a:prstGeom prst="rect">
            <a:avLst/>
          </a:prstGeom>
        </p:spPr>
      </p:pic>
      <p:pic>
        <p:nvPicPr>
          <p:cNvPr id="40" name="Picture 3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6F1DA0-635B-0B83-2450-E69EF1636A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23" t="16704" r="45000" b="16597"/>
          <a:stretch/>
        </p:blipFill>
        <p:spPr>
          <a:xfrm>
            <a:off x="3636360" y="4595883"/>
            <a:ext cx="2459640" cy="16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2154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162</TotalTime>
  <Words>380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Consolas</vt:lpstr>
      <vt:lpstr>Gill Sans MT</vt:lpstr>
      <vt:lpstr>Times New Roman</vt:lpstr>
      <vt:lpstr>Gallery</vt:lpstr>
      <vt:lpstr>SIGN LANGUAGE RECOGNIZATION USING MACHINE LEARNING</vt:lpstr>
      <vt:lpstr>Introduction </vt:lpstr>
      <vt:lpstr>ALGORITHM</vt:lpstr>
      <vt:lpstr>Steps</vt:lpstr>
      <vt:lpstr>DRY RUN OF ALGORITHM </vt:lpstr>
      <vt:lpstr>DRY RUN OF ALGORITHM </vt:lpstr>
      <vt:lpstr>DRY RUN OF ALGORITHM </vt:lpstr>
      <vt:lpstr>TOOLS AND TECHNOLOGIES</vt:lpstr>
      <vt:lpstr>OUTPUT SCREENSHOT</vt:lpstr>
      <vt:lpstr>OUTPUT SCREENSHOT</vt:lpstr>
      <vt:lpstr>YOUTUBE  VIDEO LINK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RECOGNIZATION USING MACHINE LEARNING</dc:title>
  <dc:creator>umaira bibi</dc:creator>
  <cp:lastModifiedBy>umaira bibi</cp:lastModifiedBy>
  <cp:revision>5</cp:revision>
  <dcterms:created xsi:type="dcterms:W3CDTF">2022-09-03T11:18:43Z</dcterms:created>
  <dcterms:modified xsi:type="dcterms:W3CDTF">2022-09-11T11:46:53Z</dcterms:modified>
</cp:coreProperties>
</file>